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728986-FF84-4DFF-8D02-55F88C368EEF}">
  <a:tblStyle styleId="{B2728986-FF84-4DFF-8D02-55F88C368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be268f4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7be268f48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e268f4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7be268f489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e40c528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6be40c528e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be268f4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7be268f489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be268f48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be268f489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e40c528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6be40c528e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e40c5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6be40c528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e40c52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6be40c528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e40c52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6be40c528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be268f48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7be268f489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be268f48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7be268f489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252536" y="0"/>
            <a:ext cx="10153128" cy="6858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539552" y="548680"/>
            <a:ext cx="9577064" cy="180020"/>
          </a:xfrm>
          <a:prstGeom prst="roundRect">
            <a:avLst>
              <a:gd fmla="val 16667" name="adj"/>
            </a:avLst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90626" y="-511051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2352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38808" y="134076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252536" y="0"/>
            <a:ext cx="10153128" cy="6858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459654" y="908720"/>
            <a:ext cx="9577064" cy="180020"/>
          </a:xfrm>
          <a:prstGeom prst="roundRect">
            <a:avLst>
              <a:gd fmla="val 16667" name="adj"/>
            </a:avLst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4808" y="116632"/>
            <a:ext cx="4809220" cy="638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538808" y="134076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무기 - 기본</a:t>
            </a:r>
            <a:endParaRPr sz="3959"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77004" l="86189" r="0" t="9239"/>
          <a:stretch/>
        </p:blipFill>
        <p:spPr>
          <a:xfrm>
            <a:off x="5871975" y="3326525"/>
            <a:ext cx="2424350" cy="13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74937" l="85034" r="0" t="7587"/>
          <a:stretch/>
        </p:blipFill>
        <p:spPr>
          <a:xfrm>
            <a:off x="5871976" y="1323030"/>
            <a:ext cx="2520691" cy="176860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7173190" y="2167179"/>
            <a:ext cx="1219500" cy="219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5871976" y="3302122"/>
            <a:ext cx="2477400" cy="1308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3"/>
          <p:cNvCxnSpPr>
            <a:stCxn id="91" idx="2"/>
            <a:endCxn id="92" idx="0"/>
          </p:cNvCxnSpPr>
          <p:nvPr/>
        </p:nvCxnSpPr>
        <p:spPr>
          <a:xfrm flipH="1">
            <a:off x="7110640" y="2386779"/>
            <a:ext cx="672300" cy="915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94" name="Google Shape;94;p13"/>
          <p:cNvGraphicFramePr/>
          <p:nvPr/>
        </p:nvGraphicFramePr>
        <p:xfrm>
          <a:off x="462625" y="494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{B2728986-FF84-4DFF-8D02-55F88C368EEF}</a:tableStyleId>
              </a:tblPr>
              <a:tblGrid>
                <a:gridCol w="1595425"/>
                <a:gridCol w="4054175"/>
                <a:gridCol w="2824800"/>
              </a:tblGrid>
              <a:tr h="4997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밸런싱 요소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49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연사속도, 발사 시점, 탄창 당 발사 수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49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총알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데미지, 수명시간, 속력, 폭발범위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pic>
        <p:nvPicPr>
          <p:cNvPr id="95" name="Google Shape;95;p13"/>
          <p:cNvPicPr preferRelativeResize="0"/>
          <p:nvPr/>
        </p:nvPicPr>
        <p:blipFill rotWithShape="1">
          <a:blip r:embed="rId5">
            <a:alphaModFix/>
          </a:blip>
          <a:srcRect b="22771" l="19673" r="35826" t="23586"/>
          <a:stretch/>
        </p:blipFill>
        <p:spPr>
          <a:xfrm>
            <a:off x="323525" y="1629800"/>
            <a:ext cx="3593918" cy="24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3099350" y="4194850"/>
            <a:ext cx="81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피스톨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사운드</a:t>
            </a:r>
            <a:endParaRPr sz="3959"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31656" l="0" r="11801" t="0"/>
          <a:stretch/>
        </p:blipFill>
        <p:spPr>
          <a:xfrm>
            <a:off x="152400" y="1256150"/>
            <a:ext cx="6374875" cy="25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 b="60220" l="9706" r="67089" t="20527"/>
          <a:stretch/>
        </p:blipFill>
        <p:spPr>
          <a:xfrm>
            <a:off x="831225" y="4097163"/>
            <a:ext cx="2754426" cy="21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4985100" y="5259723"/>
            <a:ext cx="36195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사운드 매니저에서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믹스 그룹별 실행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데이터</a:t>
            </a:r>
            <a:endParaRPr sz="3959"/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10147" l="2823" r="68362" t="55672"/>
          <a:stretch/>
        </p:blipFill>
        <p:spPr>
          <a:xfrm>
            <a:off x="9" y="1604543"/>
            <a:ext cx="3081830" cy="205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4">
            <a:alphaModFix/>
          </a:blip>
          <a:srcRect b="71899" l="7322" r="67865" t="13479"/>
          <a:stretch/>
        </p:blipFill>
        <p:spPr>
          <a:xfrm>
            <a:off x="3472399" y="2840527"/>
            <a:ext cx="2786698" cy="100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5">
            <a:alphaModFix/>
          </a:blip>
          <a:srcRect b="80495" l="9568" r="70620" t="13978"/>
          <a:stretch/>
        </p:blipFill>
        <p:spPr>
          <a:xfrm>
            <a:off x="3472399" y="1915651"/>
            <a:ext cx="2600996" cy="445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>
            <a:endCxn id="223" idx="1"/>
          </p:cNvCxnSpPr>
          <p:nvPr/>
        </p:nvCxnSpPr>
        <p:spPr>
          <a:xfrm flipH="1" rot="10800000">
            <a:off x="2491399" y="2138533"/>
            <a:ext cx="981000" cy="416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3"/>
          <p:cNvCxnSpPr>
            <a:endCxn id="222" idx="1"/>
          </p:cNvCxnSpPr>
          <p:nvPr/>
        </p:nvCxnSpPr>
        <p:spPr>
          <a:xfrm>
            <a:off x="2491399" y="2970605"/>
            <a:ext cx="981000" cy="374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" name="Google Shape;226;p23"/>
          <p:cNvPicPr preferRelativeResize="0"/>
          <p:nvPr/>
        </p:nvPicPr>
        <p:blipFill rotWithShape="1">
          <a:blip r:embed="rId6">
            <a:alphaModFix/>
          </a:blip>
          <a:srcRect b="60387" l="9217" r="63325" t="25974"/>
          <a:stretch/>
        </p:blipFill>
        <p:spPr>
          <a:xfrm>
            <a:off x="121325" y="4513425"/>
            <a:ext cx="5011499" cy="1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/>
          <p:nvPr/>
        </p:nvSpPr>
        <p:spPr>
          <a:xfrm>
            <a:off x="957249" y="4765825"/>
            <a:ext cx="2124600" cy="500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6805775" y="2554575"/>
            <a:ext cx="2489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JsonUtility 사용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6805775" y="5143638"/>
            <a:ext cx="2489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Generic 화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무기 - 탄막</a:t>
            </a:r>
            <a:endParaRPr sz="3959"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38082" l="18572" r="47380" t="25799"/>
          <a:stretch/>
        </p:blipFill>
        <p:spPr>
          <a:xfrm>
            <a:off x="87025" y="1357675"/>
            <a:ext cx="3704726" cy="221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b="34546" l="20088" r="39237" t="15305"/>
          <a:stretch/>
        </p:blipFill>
        <p:spPr>
          <a:xfrm>
            <a:off x="87025" y="3881575"/>
            <a:ext cx="3704726" cy="256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b="74994" l="10912" r="62188" t="13740"/>
          <a:stretch/>
        </p:blipFill>
        <p:spPr>
          <a:xfrm>
            <a:off x="4473350" y="1887738"/>
            <a:ext cx="4134625" cy="1166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4"/>
          <p:cNvCxnSpPr/>
          <p:nvPr/>
        </p:nvCxnSpPr>
        <p:spPr>
          <a:xfrm flipH="1">
            <a:off x="800550" y="6057325"/>
            <a:ext cx="2175900" cy="17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4"/>
          <p:cNvCxnSpPr/>
          <p:nvPr/>
        </p:nvCxnSpPr>
        <p:spPr>
          <a:xfrm rot="10800000">
            <a:off x="2523750" y="3846625"/>
            <a:ext cx="487500" cy="222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4"/>
          <p:cNvCxnSpPr/>
          <p:nvPr/>
        </p:nvCxnSpPr>
        <p:spPr>
          <a:xfrm rot="10800000">
            <a:off x="2628325" y="2959138"/>
            <a:ext cx="783300" cy="78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 rot="10800000">
            <a:off x="3133225" y="2349838"/>
            <a:ext cx="313200" cy="705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4"/>
          <p:cNvSpPr txBox="1"/>
          <p:nvPr/>
        </p:nvSpPr>
        <p:spPr>
          <a:xfrm>
            <a:off x="4543000" y="3516000"/>
            <a:ext cx="33594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인자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 각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끝 각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발사각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Char char="●"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각도를 나눌 개수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4572000" y="5866600"/>
            <a:ext cx="2994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벡터 리스트 반환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5663000" y="5320088"/>
            <a:ext cx="0" cy="29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무기 - 연기</a:t>
            </a:r>
            <a:endParaRPr sz="3959"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39868" l="41165" r="23046" t="21148"/>
          <a:stretch/>
        </p:blipFill>
        <p:spPr>
          <a:xfrm>
            <a:off x="174050" y="1594600"/>
            <a:ext cx="2994000" cy="183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b="34196" l="40147" r="35929" t="32487"/>
          <a:stretch/>
        </p:blipFill>
        <p:spPr>
          <a:xfrm>
            <a:off x="174050" y="3930425"/>
            <a:ext cx="2994000" cy="234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 b="36406" l="15110" r="47207" t="46863"/>
          <a:stretch/>
        </p:blipFill>
        <p:spPr>
          <a:xfrm>
            <a:off x="3985975" y="1780745"/>
            <a:ext cx="4889676" cy="14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4201000" y="2774547"/>
            <a:ext cx="3365100" cy="271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5159263" y="3930413"/>
            <a:ext cx="2543100" cy="735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</a:rPr>
              <a:t>Pool</a:t>
            </a:r>
            <a:r>
              <a:rPr lang="ko-KR" sz="2400">
                <a:solidFill>
                  <a:srgbClr val="FFFFFF"/>
                </a:solidFill>
              </a:rPr>
              <a:t>Manager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>
            <a:off x="6430800" y="4815275"/>
            <a:ext cx="0" cy="524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5"/>
          <p:cNvSpPr txBox="1"/>
          <p:nvPr/>
        </p:nvSpPr>
        <p:spPr>
          <a:xfrm>
            <a:off x="4621063" y="5488950"/>
            <a:ext cx="3619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연기 활성화 및 발사체 추적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43554" l="19795" r="43868" t="13112"/>
          <a:stretch/>
        </p:blipFill>
        <p:spPr>
          <a:xfrm>
            <a:off x="0" y="1815950"/>
            <a:ext cx="4513834" cy="302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무기 - 체이닝</a:t>
            </a:r>
            <a:endParaRPr sz="3959"/>
          </a:p>
        </p:txBody>
      </p:sp>
      <p:sp>
        <p:nvSpPr>
          <p:cNvPr id="130" name="Google Shape;130;p16"/>
          <p:cNvSpPr/>
          <p:nvPr/>
        </p:nvSpPr>
        <p:spPr>
          <a:xfrm>
            <a:off x="5592475" y="1434275"/>
            <a:ext cx="2543100" cy="735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</a:rPr>
              <a:t>SpawnManager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5592475" y="2693700"/>
            <a:ext cx="2543100" cy="735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</a:rPr>
              <a:t>ObjectList Merge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5592475" y="3720738"/>
            <a:ext cx="2543100" cy="735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거리 필터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5592475" y="4721113"/>
            <a:ext cx="2543100" cy="73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방향 필터 (Dot)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2832400" y="3640650"/>
            <a:ext cx="1169100" cy="11691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6"/>
          <p:cNvCxnSpPr/>
          <p:nvPr/>
        </p:nvCxnSpPr>
        <p:spPr>
          <a:xfrm flipH="1">
            <a:off x="3025225" y="3085500"/>
            <a:ext cx="1301700" cy="260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6"/>
          <p:cNvSpPr/>
          <p:nvPr/>
        </p:nvSpPr>
        <p:spPr>
          <a:xfrm rot="1698459">
            <a:off x="3278353" y="3326647"/>
            <a:ext cx="675023" cy="33757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 rot="1698459">
            <a:off x="2524153" y="4833247"/>
            <a:ext cx="675023" cy="33757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6"/>
          <p:cNvCxnSpPr>
            <a:stCxn id="130" idx="2"/>
            <a:endCxn id="131" idx="0"/>
          </p:cNvCxnSpPr>
          <p:nvPr/>
        </p:nvCxnSpPr>
        <p:spPr>
          <a:xfrm>
            <a:off x="6864025" y="2169575"/>
            <a:ext cx="0" cy="524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6"/>
          <p:cNvCxnSpPr>
            <a:stCxn id="131" idx="2"/>
            <a:endCxn id="132" idx="0"/>
          </p:cNvCxnSpPr>
          <p:nvPr/>
        </p:nvCxnSpPr>
        <p:spPr>
          <a:xfrm>
            <a:off x="6864025" y="3429000"/>
            <a:ext cx="0" cy="29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6"/>
          <p:cNvCxnSpPr>
            <a:endCxn id="133" idx="0"/>
          </p:cNvCxnSpPr>
          <p:nvPr/>
        </p:nvCxnSpPr>
        <p:spPr>
          <a:xfrm>
            <a:off x="6864025" y="4455913"/>
            <a:ext cx="0" cy="265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6"/>
          <p:cNvSpPr/>
          <p:nvPr/>
        </p:nvSpPr>
        <p:spPr>
          <a:xfrm>
            <a:off x="1663300" y="2844450"/>
            <a:ext cx="1169100" cy="11691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421875" y="2522550"/>
            <a:ext cx="1169100" cy="11691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6"/>
          <p:cNvGrpSpPr/>
          <p:nvPr/>
        </p:nvGrpSpPr>
        <p:grpSpPr>
          <a:xfrm rot="-510194">
            <a:off x="1869833" y="2583893"/>
            <a:ext cx="1384275" cy="1956089"/>
            <a:chOff x="1448040" y="2410550"/>
            <a:chExt cx="1842360" cy="2603400"/>
          </a:xfrm>
        </p:grpSpPr>
        <p:cxnSp>
          <p:nvCxnSpPr>
            <p:cNvPr id="144" name="Google Shape;144;p16"/>
            <p:cNvCxnSpPr/>
            <p:nvPr/>
          </p:nvCxnSpPr>
          <p:spPr>
            <a:xfrm flipH="1">
              <a:off x="1988700" y="2410550"/>
              <a:ext cx="1301700" cy="2603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5" name="Google Shape;145;p16"/>
            <p:cNvSpPr/>
            <p:nvPr/>
          </p:nvSpPr>
          <p:spPr>
            <a:xfrm rot="1698459">
              <a:off x="2241828" y="2651697"/>
              <a:ext cx="675023" cy="337573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 rot="1698459">
              <a:off x="1487628" y="4158297"/>
              <a:ext cx="675023" cy="337573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16"/>
          <p:cNvGrpSpPr/>
          <p:nvPr/>
        </p:nvGrpSpPr>
        <p:grpSpPr>
          <a:xfrm rot="-824640">
            <a:off x="688632" y="2210128"/>
            <a:ext cx="1384188" cy="1955967"/>
            <a:chOff x="1448040" y="2410550"/>
            <a:chExt cx="1842360" cy="2603400"/>
          </a:xfrm>
        </p:grpSpPr>
        <p:cxnSp>
          <p:nvCxnSpPr>
            <p:cNvPr id="148" name="Google Shape;148;p16"/>
            <p:cNvCxnSpPr/>
            <p:nvPr/>
          </p:nvCxnSpPr>
          <p:spPr>
            <a:xfrm flipH="1">
              <a:off x="1988700" y="2410550"/>
              <a:ext cx="1301700" cy="2603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16"/>
            <p:cNvSpPr/>
            <p:nvPr/>
          </p:nvSpPr>
          <p:spPr>
            <a:xfrm rot="1698459">
              <a:off x="2241828" y="2651697"/>
              <a:ext cx="675023" cy="337573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 rot="1698459">
              <a:off x="1487628" y="4158297"/>
              <a:ext cx="675023" cy="337573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6"/>
          <p:cNvSpPr/>
          <p:nvPr/>
        </p:nvSpPr>
        <p:spPr>
          <a:xfrm>
            <a:off x="5592475" y="5721488"/>
            <a:ext cx="2543100" cy="735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최종 타겟 설정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52" name="Google Shape;152;p16"/>
          <p:cNvCxnSpPr/>
          <p:nvPr/>
        </p:nvCxnSpPr>
        <p:spPr>
          <a:xfrm>
            <a:off x="6864025" y="5456450"/>
            <a:ext cx="0" cy="29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6"/>
          <p:cNvCxnSpPr>
            <a:stCxn id="151" idx="3"/>
            <a:endCxn id="131" idx="3"/>
          </p:cNvCxnSpPr>
          <p:nvPr/>
        </p:nvCxnSpPr>
        <p:spPr>
          <a:xfrm flipH="1" rot="10800000">
            <a:off x="8135575" y="3061238"/>
            <a:ext cx="600" cy="30279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6"/>
          <p:cNvSpPr/>
          <p:nvPr/>
        </p:nvSpPr>
        <p:spPr>
          <a:xfrm>
            <a:off x="8373700" y="4313150"/>
            <a:ext cx="8949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제귀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아이템</a:t>
            </a:r>
            <a:endParaRPr sz="3959"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21542" l="6865" r="70908" t="63427"/>
          <a:stretch/>
        </p:blipFill>
        <p:spPr>
          <a:xfrm>
            <a:off x="72301" y="1904321"/>
            <a:ext cx="4809298" cy="182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b="18870" l="85952" r="0" t="68278"/>
          <a:stretch/>
        </p:blipFill>
        <p:spPr>
          <a:xfrm>
            <a:off x="5132825" y="1687375"/>
            <a:ext cx="4192224" cy="21574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p17"/>
          <p:cNvGraphicFramePr/>
          <p:nvPr/>
        </p:nvGraphicFramePr>
        <p:xfrm>
          <a:off x="450575" y="488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{B2728986-FF84-4DFF-8D02-55F88C368EEF}</a:tableStyleId>
              </a:tblPr>
              <a:tblGrid>
                <a:gridCol w="1595425"/>
                <a:gridCol w="4054175"/>
                <a:gridCol w="2824800"/>
              </a:tblGrid>
              <a:tr h="4997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밸런싱 요소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49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아이템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획득 수, 리스폰 시간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이펙트</a:t>
            </a:r>
            <a:endParaRPr sz="3959"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18013" l="5892" r="77855" t="64411"/>
          <a:stretch/>
        </p:blipFill>
        <p:spPr>
          <a:xfrm>
            <a:off x="153125" y="1988700"/>
            <a:ext cx="2635248" cy="16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b="19570" l="5411" r="78336" t="64729"/>
          <a:stretch/>
        </p:blipFill>
        <p:spPr>
          <a:xfrm>
            <a:off x="153125" y="3953310"/>
            <a:ext cx="2635248" cy="143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 b="29512" l="85450" r="0" t="18836"/>
          <a:stretch/>
        </p:blipFill>
        <p:spPr>
          <a:xfrm>
            <a:off x="3724952" y="1496925"/>
            <a:ext cx="2307648" cy="46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6">
            <a:alphaModFix/>
          </a:blip>
          <a:srcRect b="31979" l="85208" r="0" t="8122"/>
          <a:stretch/>
        </p:blipFill>
        <p:spPr>
          <a:xfrm>
            <a:off x="6516600" y="1496925"/>
            <a:ext cx="2023042" cy="46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UI - 조작</a:t>
            </a:r>
            <a:endParaRPr sz="3959"/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11119" l="1001" r="66272" t="72098"/>
          <a:stretch/>
        </p:blipFill>
        <p:spPr>
          <a:xfrm>
            <a:off x="486200" y="2283999"/>
            <a:ext cx="3969451" cy="11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 b="9855" l="0" r="66041" t="73012"/>
          <a:stretch/>
        </p:blipFill>
        <p:spPr>
          <a:xfrm>
            <a:off x="4977575" y="2283999"/>
            <a:ext cx="4034851" cy="11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1506825" y="3734625"/>
            <a:ext cx="19281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사람 UI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6030950" y="3734625"/>
            <a:ext cx="19281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차량 </a:t>
            </a:r>
            <a:r>
              <a:rPr lang="ko-KR" sz="1800">
                <a:solidFill>
                  <a:srgbClr val="FFFFFF"/>
                </a:solidFill>
              </a:rPr>
              <a:t>UI</a:t>
            </a:r>
            <a:endParaRPr sz="1800">
              <a:solidFill>
                <a:srgbClr val="FFFFFF"/>
              </a:solidFill>
            </a:endParaRPr>
          </a:p>
        </p:txBody>
      </p:sp>
      <p:graphicFrame>
        <p:nvGraphicFramePr>
          <p:cNvPr id="181" name="Google Shape;181;p19"/>
          <p:cNvGraphicFramePr/>
          <p:nvPr/>
        </p:nvGraphicFramePr>
        <p:xfrm>
          <a:off x="462625" y="471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{B2728986-FF84-4DFF-8D02-55F88C368EEF}</a:tableStyleId>
              </a:tblPr>
              <a:tblGrid>
                <a:gridCol w="1595425"/>
                <a:gridCol w="4054175"/>
                <a:gridCol w="2824800"/>
              </a:tblGrid>
              <a:tr h="4997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구현</a:t>
                      </a:r>
                      <a:r>
                        <a:rPr lang="ko-KR">
                          <a:solidFill>
                            <a:srgbClr val="FFFFFF"/>
                          </a:solidFill>
                        </a:rPr>
                        <a:t> 요소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49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사람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조이스틱 제어, 무기 스왑, 무기 사용, 점프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49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차량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좌우 버튼 제어, 엑셀 및 브레이크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UI - 방향 안내</a:t>
            </a:r>
            <a:endParaRPr sz="3959"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28993" l="43172" r="34378" t="47551"/>
          <a:stretch/>
        </p:blipFill>
        <p:spPr>
          <a:xfrm>
            <a:off x="0" y="1740599"/>
            <a:ext cx="2872800" cy="16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 b="31624" l="35650" r="42177" t="40887"/>
          <a:stretch/>
        </p:blipFill>
        <p:spPr>
          <a:xfrm>
            <a:off x="0" y="3881573"/>
            <a:ext cx="2872800" cy="200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1398626" y="2572673"/>
            <a:ext cx="812100" cy="500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323526" y="4313273"/>
            <a:ext cx="812100" cy="500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5">
            <a:alphaModFix/>
          </a:blip>
          <a:srcRect b="43885" l="8299" r="41522" t="40212"/>
          <a:stretch/>
        </p:blipFill>
        <p:spPr>
          <a:xfrm>
            <a:off x="3272350" y="1331446"/>
            <a:ext cx="6244333" cy="1332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/>
          <p:nvPr/>
        </p:nvCxnSpPr>
        <p:spPr>
          <a:xfrm>
            <a:off x="6388025" y="5291450"/>
            <a:ext cx="6600" cy="355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0"/>
          <p:cNvSpPr txBox="1"/>
          <p:nvPr/>
        </p:nvSpPr>
        <p:spPr>
          <a:xfrm>
            <a:off x="4584750" y="5957600"/>
            <a:ext cx="3619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뎁스 스텐실 옵션 Always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6">
            <a:alphaModFix/>
          </a:blip>
          <a:srcRect b="37556" l="10666" r="50615" t="45115"/>
          <a:stretch/>
        </p:blipFill>
        <p:spPr>
          <a:xfrm>
            <a:off x="3272350" y="2930174"/>
            <a:ext cx="6244326" cy="188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323528" y="116632"/>
            <a:ext cx="4809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Malgun Gothic"/>
              <a:buNone/>
            </a:pPr>
            <a:r>
              <a:rPr lang="ko-KR" sz="3959"/>
              <a:t>퀘스트</a:t>
            </a:r>
            <a:endParaRPr sz="3959"/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47196" l="61881" r="0" t="32500"/>
          <a:stretch/>
        </p:blipFill>
        <p:spPr>
          <a:xfrm>
            <a:off x="104425" y="1427274"/>
            <a:ext cx="5577048" cy="1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3556974" y="2294175"/>
            <a:ext cx="2124600" cy="500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323525" y="1632725"/>
            <a:ext cx="1521600" cy="326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1"/>
          <p:cNvCxnSpPr>
            <a:stCxn id="201" idx="1"/>
            <a:endCxn id="202" idx="3"/>
          </p:cNvCxnSpPr>
          <p:nvPr/>
        </p:nvCxnSpPr>
        <p:spPr>
          <a:xfrm rot="10800000">
            <a:off x="1845174" y="1796025"/>
            <a:ext cx="1711800" cy="748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b="55098" l="17690" r="55014" t="12427"/>
          <a:stretch/>
        </p:blipFill>
        <p:spPr>
          <a:xfrm>
            <a:off x="104425" y="3429000"/>
            <a:ext cx="3707501" cy="248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5959850" y="1896525"/>
            <a:ext cx="3619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Editor로 퀘스트 생성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959850" y="4395838"/>
            <a:ext cx="3619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Scene 내에서 위치 조정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702375" y="3699875"/>
            <a:ext cx="2674500" cy="1827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